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custom.xml" ContentType="application/vnd.openxmlformats-officedocument.custom-properties+xml"/>
  <Override PartName="/docProps/app.xml" ContentType="application/vnd.openxmlformats-officedocument.extended-properties+xml"/>
  <Override PartName="/ppt/_rels/presentation.xml.rels" ContentType="application/vnd.openxmlformats-package.relationship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1.xml" ContentType="application/vnd.openxmlformats-officedocument.theme+xml"/>
  <Override PartName="/ppt/slides/_rels/slide2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</p:sldIdLst>
  <p:sldSz cx="10080625" cy="7559675"/>
  <p:notesSz cx="7559675" cy="10691813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/>
</p:presentationPr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presProps" Target="presProps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2ECDBBF2-BD6C-41DA-9FCA-6BEF6D448D8D}" type="slidenum">
              <a:t>&lt;#&gt;</a:t>
            </a:fld>
          </a:p>
        </p:txBody>
      </p:sp>
      <p:sp>
        <p:nvSpPr>
          <p:cNvPr id="4" name="PlaceHolder 3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/>
          </p:nvPr>
        </p:nvSpPr>
        <p:spPr>
          <a:xfrm>
            <a:off x="504000" y="1768680"/>
            <a:ext cx="907200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793BF117-C322-43A8-AD81-AE06A64742B0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" name="PlaceHolder 6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8" name="PlaceHolder 7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AFEB27E3-7162-49C3-A53C-D13E506A6CF1}" type="slidenum">
              <a:t>&lt;#&gt;</a:t>
            </a:fld>
          </a:p>
        </p:txBody>
      </p:sp>
      <p:sp>
        <p:nvSpPr>
          <p:cNvPr id="9" name="PlaceHolder 8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/>
          </p:nvPr>
        </p:nvSpPr>
        <p:spPr>
          <a:xfrm>
            <a:off x="504000" y="1768680"/>
            <a:ext cx="292104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/>
          </p:nvPr>
        </p:nvSpPr>
        <p:spPr>
          <a:xfrm>
            <a:off x="3571560" y="1768680"/>
            <a:ext cx="292104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/>
          </p:nvPr>
        </p:nvSpPr>
        <p:spPr>
          <a:xfrm>
            <a:off x="6639120" y="1768680"/>
            <a:ext cx="292104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/>
          </p:nvPr>
        </p:nvSpPr>
        <p:spPr>
          <a:xfrm>
            <a:off x="504000" y="4058640"/>
            <a:ext cx="292104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/>
          </p:nvPr>
        </p:nvSpPr>
        <p:spPr>
          <a:xfrm>
            <a:off x="3571560" y="4058640"/>
            <a:ext cx="292104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/>
          </p:nvPr>
        </p:nvSpPr>
        <p:spPr>
          <a:xfrm>
            <a:off x="6639120" y="4058640"/>
            <a:ext cx="292104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9" name="PlaceHolder 8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10" name="PlaceHolder 9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D45DB8D6-1886-4A0A-BA4E-7861ACA6B17C}" type="slidenum">
              <a:t>&lt;#&gt;</a:t>
            </a:fld>
          </a:p>
        </p:txBody>
      </p:sp>
      <p:sp>
        <p:nvSpPr>
          <p:cNvPr id="11" name="PlaceHolder 10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F7A29C0E-BF16-423D-967F-7C9CB1A4C656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" name="PlaceHolder 3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5" name="PlaceHolder 4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8B196D6B-657E-4F07-94E7-296871A901EB}" type="slidenum">
              <a:t>&lt;#&gt;</a:t>
            </a:fld>
          </a:p>
        </p:txBody>
      </p:sp>
      <p:sp>
        <p:nvSpPr>
          <p:cNvPr id="6" name="PlaceHolder 5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5" name="PlaceHolder 4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6" name="PlaceHolder 5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DEF89650-F3D7-4692-9E07-23AF9AFF88D9}" type="slidenum">
              <a:t>&lt;#&gt;</a:t>
            </a:fld>
          </a:p>
        </p:txBody>
      </p:sp>
      <p:sp>
        <p:nvSpPr>
          <p:cNvPr id="7" name="PlaceHolder 6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EE057C41-3ACF-4E0D-84AC-4EACF92E7DBA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280" cy="585036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4" name="PlaceHolder 3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7266B8D0-F3E2-4DB4-84BC-06A9099D3C7A}" type="slidenum">
              <a:t>&lt;#&gt;</a:t>
            </a:fld>
          </a:p>
        </p:txBody>
      </p:sp>
      <p:sp>
        <p:nvSpPr>
          <p:cNvPr id="5" name="PlaceHolder 4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/>
          </p:nvPr>
        </p:nvSpPr>
        <p:spPr>
          <a:xfrm>
            <a:off x="504000" y="405864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E8915E71-BAA1-4D14-95BF-E6D26C201320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/>
          </p:nvPr>
        </p:nvSpPr>
        <p:spPr>
          <a:xfrm>
            <a:off x="5152680" y="405864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2E6E1035-7E40-480E-9F1A-4BBC269A81AF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/>
          </p:nvPr>
        </p:nvSpPr>
        <p:spPr>
          <a:xfrm>
            <a:off x="504000" y="176868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/>
          </p:nvPr>
        </p:nvSpPr>
        <p:spPr>
          <a:xfrm>
            <a:off x="5152680" y="1768680"/>
            <a:ext cx="442692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/>
          </p:nvPr>
        </p:nvSpPr>
        <p:spPr>
          <a:xfrm>
            <a:off x="504000" y="4058640"/>
            <a:ext cx="9072000" cy="20908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indent="0">
              <a:spcBef>
                <a:spcPts val="1417"/>
              </a:spcBef>
              <a:buNone/>
            </a:pP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6" name="PlaceHolder 5"/>
          <p:cNvSpPr>
            <a:spLocks noGrp="1"/>
          </p:cNvSpPr>
          <p:nvPr>
            <p:ph type="ftr" idx="1"/>
          </p:nvPr>
        </p:nvSpPr>
        <p:spPr/>
        <p:txBody>
          <a:bodyPr/>
          <a:p>
            <a:r>
              <a:t>Footer</a:t>
            </a:r>
          </a:p>
        </p:txBody>
      </p:sp>
      <p:sp>
        <p:nvSpPr>
          <p:cNvPr id="7" name="PlaceHolder 6"/>
          <p:cNvSpPr>
            <a:spLocks noGrp="1"/>
          </p:cNvSpPr>
          <p:nvPr>
            <p:ph type="sldNum" idx="2"/>
          </p:nvPr>
        </p:nvSpPr>
        <p:spPr/>
        <p:txBody>
          <a:bodyPr/>
          <a:p>
            <a:fld id="{F45B8DBF-2E33-40E5-8882-4553A9B2BCC8}" type="slidenum">
              <a:t>&lt;#&gt;</a:t>
            </a:fld>
          </a:p>
        </p:txBody>
      </p:sp>
      <p:sp>
        <p:nvSpPr>
          <p:cNvPr id="8" name="PlaceHolder 7"/>
          <p:cNvSpPr>
            <a:spLocks noGrp="1"/>
          </p:cNvSpPr>
          <p:nvPr>
            <p:ph type="dt" idx="3"/>
          </p:nvPr>
        </p:nvSpPr>
        <p:spPr/>
        <p:txBody>
          <a:bodyPr/>
          <a:p>
            <a:r>
              <a:rPr lang="de-DE"/>
              <a:t/>
            </a: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>
              <a:buNone/>
            </a:pPr>
            <a:r>
              <a:rPr b="0" lang="en-US" sz="1800" spc="-1" strike="noStrike">
                <a:solidFill>
                  <a:srgbClr val="000000"/>
                </a:solidFill>
                <a:latin typeface="Arial"/>
              </a:rPr>
              <a:t>Format des Titeltextes durch Klicken bearbeiten</a:t>
            </a:r>
            <a:endParaRPr b="0" lang="en-US" sz="1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 idx="1"/>
          </p:nvPr>
        </p:nvSpPr>
        <p:spPr>
          <a:xfrm>
            <a:off x="3447360" y="6887160"/>
            <a:ext cx="3194640" cy="520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ctr">
              <a:lnSpc>
                <a:spcPct val="100000"/>
              </a:lnSpc>
              <a:buNone/>
              <a:tabLst>
                <a:tab algn="l" pos="0"/>
              </a:tabLst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&lt;Fußzeile&gt;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 idx="2"/>
          </p:nvPr>
        </p:nvSpPr>
        <p:spPr>
          <a:xfrm>
            <a:off x="7227360" y="6887160"/>
            <a:ext cx="2347920" cy="520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 algn="r">
              <a:lnSpc>
                <a:spcPct val="100000"/>
              </a:lnSpc>
              <a:buNone/>
              <a:tabLst>
                <a:tab algn="l" pos="0"/>
              </a:tabLst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 algn="r">
              <a:lnSpc>
                <a:spcPct val="100000"/>
              </a:lnSpc>
              <a:buNone/>
              <a:tabLst>
                <a:tab algn="l" pos="0"/>
              </a:tabLst>
            </a:pPr>
            <a:fld id="{DEB99FAC-84EC-4C83-8B53-B223DE78448D}" type="slidenum"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&lt;Foliennummer&gt;</a:t>
            </a:fld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dt" idx="3"/>
          </p:nvPr>
        </p:nvSpPr>
        <p:spPr>
          <a:xfrm>
            <a:off x="504000" y="6887160"/>
            <a:ext cx="2347920" cy="52092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Autofit/>
          </a:bodyPr>
          <a:lstStyle>
            <a:lvl1pPr indent="0">
              <a:buNone/>
              <a:defRPr b="0" lang="en-US" sz="1400" spc="-1" strike="noStrike">
                <a:solidFill>
                  <a:srgbClr val="000000"/>
                </a:solidFill>
                <a:latin typeface="Times New Roman"/>
              </a:defRPr>
            </a:lvl1pPr>
          </a:lstStyle>
          <a:p>
            <a:pPr indent="0">
              <a:buNone/>
            </a:pPr>
            <a:r>
              <a:rPr b="0" lang="en-US" sz="1400" spc="-1" strike="noStrike">
                <a:solidFill>
                  <a:srgbClr val="000000"/>
                </a:solidFill>
                <a:latin typeface="Times New Roman"/>
              </a:rPr>
              <a:t>&lt;Datum/Uhrzeit&gt;</a:t>
            </a:r>
            <a:endParaRPr b="0" lang="en-US" sz="1400" spc="-1" strike="noStrike">
              <a:solidFill>
                <a:srgbClr val="000000"/>
              </a:solid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504000" y="1768680"/>
            <a:ext cx="9072000" cy="438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Format des Gliederungstextes durch Klicken bearbeiten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</a:rPr>
              <a:t>Zweite Gliederungsebene</a:t>
            </a:r>
            <a:endParaRPr b="0" lang="en-US" sz="2800" spc="-1" strike="noStrike">
              <a:solidFill>
                <a:srgbClr val="000000"/>
              </a:solidFill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00000"/>
                </a:solidFill>
                <a:latin typeface="Arial"/>
              </a:rPr>
              <a:t>Dritte Gliederungsebene</a:t>
            </a:r>
            <a:endParaRPr b="0" lang="en-US" sz="2400" spc="-1" strike="noStrike">
              <a:solidFill>
                <a:srgbClr val="000000"/>
              </a:solidFill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Vierte Gliederungsebene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Fünfte Gliederungsebene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Sechste Gliederungsebene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latin typeface="Arial"/>
              </a:rPr>
              <a:t>Siebte Gliederungsebene</a:t>
            </a:r>
            <a:endParaRPr b="0" lang="en-US" sz="20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4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lnSpc>
                <a:spcPct val="100000"/>
              </a:lnSpc>
              <a:buNone/>
              <a:tabLst>
                <a:tab algn="l" pos="0"/>
              </a:tabLst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</a:rPr>
              <a:t>KFileMetaData Pres</a:t>
            </a: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280" cy="126180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ctr">
            <a:noAutofit/>
          </a:bodyPr>
          <a:p>
            <a:pPr indent="0" algn="ctr">
              <a:buNone/>
            </a:pPr>
            <a:r>
              <a:rPr b="0" lang="en-US" sz="4400" spc="-1" strike="noStrike">
                <a:solidFill>
                  <a:srgbClr val="000000"/>
                </a:solidFill>
                <a:latin typeface="Arial"/>
              </a:rPr>
              <a:t>Slide 2 Title</a:t>
            </a:r>
            <a:endParaRPr b="0" lang="en-US" sz="4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/>
          </p:nvPr>
        </p:nvSpPr>
        <p:spPr>
          <a:xfrm>
            <a:off x="504000" y="1768680"/>
            <a:ext cx="4426920" cy="438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Left list 1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</a:rPr>
              <a:t>1a</a:t>
            </a:r>
            <a:endParaRPr b="0" lang="en-US" sz="2800" spc="-1" strike="noStrike">
              <a:solidFill>
                <a:srgbClr val="000000"/>
              </a:solidFill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solidFill>
                  <a:srgbClr val="000000"/>
                </a:solidFill>
                <a:latin typeface="Arial"/>
              </a:rPr>
              <a:t>1b</a:t>
            </a:r>
            <a:endParaRPr b="0" lang="en-US" sz="28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44" name="PlaceHolder 3"/>
          <p:cNvSpPr>
            <a:spLocks noGrp="1"/>
          </p:cNvSpPr>
          <p:nvPr>
            <p:ph/>
          </p:nvPr>
        </p:nvSpPr>
        <p:spPr>
          <a:xfrm>
            <a:off x="5152680" y="1768680"/>
            <a:ext cx="4426920" cy="4384080"/>
          </a:xfrm>
          <a:prstGeom prst="rect">
            <a:avLst/>
          </a:prstGeom>
          <a:noFill/>
          <a:ln w="0">
            <a:noFill/>
          </a:ln>
        </p:spPr>
        <p:txBody>
          <a:bodyPr lIns="0" rIns="0" tIns="0" bIns="0" anchor="t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Right list 1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latin typeface="Arial"/>
              </a:rPr>
              <a:t>Right list 2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LibreOffice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18a303"/>
      </a:accent1>
      <a:accent2>
        <a:srgbClr val="0369a3"/>
      </a:accent2>
      <a:accent3>
        <a:srgbClr val="a33e03"/>
      </a:accent3>
      <a:accent4>
        <a:srgbClr val="8e03a3"/>
      </a:accent4>
      <a:accent5>
        <a:srgbClr val="c99c00"/>
      </a:accent5>
      <a:accent6>
        <a:srgbClr val="c9211e"/>
      </a:accent6>
      <a:hlink>
        <a:srgbClr val="0000ee"/>
      </a:hlink>
      <a:folHlink>
        <a:srgbClr val="551a8b"/>
      </a:folHlink>
    </a:clrScheme>
    <a:fontScheme name="Office">
      <a:majorFont>
        <a:latin typeface="Arial" pitchFamily="0" charset="1"/>
        <a:ea typeface="DejaVu Sans" pitchFamily="0" charset="1"/>
        <a:cs typeface="DejaVu Sans" pitchFamily="0" charset="1"/>
      </a:majorFont>
      <a:minorFont>
        <a:latin typeface="Arial" pitchFamily="0" charset="1"/>
        <a:ea typeface="DejaVu Sans" pitchFamily="0" charset="1"/>
        <a:cs typeface="DejaVu Sans" pitchFamily="0" charset="1"/>
      </a:minorFont>
    </a:fontScheme>
    <a:fmtScheme>
      <a:fillStyleLst>
        <a:solidFill>
          <a:schemeClr val="phClr"/>
        </a:solidFill>
        <a:solidFill>
          <a:schemeClr val="phClr"/>
        </a:solidFill>
        <a:solidFill>
          <a:schemeClr val="phClr"/>
        </a:solidFill>
      </a:fillStyleLst>
      <a:lnStyleLst>
        <a:ln w="6350" cap="flat" cmpd="sng" algn="ctr">
          <a:prstDash val="solid"/>
          <a:miter/>
        </a:ln>
        <a:ln w="6350" cap="flat" cmpd="sng" algn="ctr">
          <a:prstDash val="solid"/>
          <a:miter/>
        </a:ln>
        <a:ln w="6350" cap="flat" cmpd="sng" algn="ctr">
          <a:prstDash val="solid"/>
          <a:miter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solidFill>
          <a:schemeClr val="phClr"/>
        </a:solidFill>
        <a:solidFill>
          <a:schemeClr val="phClr"/>
        </a:soli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</TotalTime>
  <Application>LibreOffice/7.6.2.1$Linux_X86_64 LibreOffice_project/60$Build-1</Application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2014-07-02T10:59:23Z</dcterms:created>
  <dc:creator/>
  <dc:description>KFileMetaData comment</dc:description>
  <cp:keywords>KFileMetaData keyword</cp:keywords>
  <dc:language>de-DE</dc:language>
  <cp:lastModifiedBy>Author KFM</cp:lastModifiedBy>
  <dcterms:modified xsi:type="dcterms:W3CDTF">2023-11-12T07:51:59Z</dcterms:modified>
  <cp:revision>4</cp:revision>
  <dc:subject>KFileMetaData Subject</dc:subject>
  <dc:title>KFileMetaData Title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/>
</file>